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81" r:id="rId15"/>
    <p:sldId id="271" r:id="rId16"/>
    <p:sldId id="264" r:id="rId17"/>
    <p:sldId id="26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167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9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5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20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9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7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D3571802-576E-32C9-91D6-8FE15456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28F08-CE6B-570E-2B07-0D51C1F9A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eMes Functions and Reports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F707E-02CB-0BEF-5471-558E6234F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Airspeed VN 17/10/2024</a:t>
            </a:r>
          </a:p>
        </p:txBody>
      </p:sp>
    </p:spTree>
    <p:extLst>
      <p:ext uri="{BB962C8B-B14F-4D97-AF65-F5344CB8AC3E}">
        <p14:creationId xmlns:p14="http://schemas.microsoft.com/office/powerpoint/2010/main" val="291280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E2AE2-555C-129B-85E5-138F62BF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F9E384D-92E6-8152-2F16-EB75178A6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449EC4C-81D3-17BE-AD95-4F04D2A79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46C6-CFF1-979C-7726-E309A1BC4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Production Scan QR Code 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010EAF-6181-D245-F061-1E9262780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6BF07F-8824-E1F4-7EF9-BD6EF01AF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B2A3C-3AFF-7DAF-4B17-9DFF0DD5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 fontScale="62500" lnSpcReduction="20000"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Scan QR Code: employee worktime and machine time</a:t>
            </a:r>
          </a:p>
          <a:p>
            <a:r>
              <a:rPr lang="en-US" sz="1800" dirty="0"/>
              <a:t>Real-time saved into database</a:t>
            </a:r>
          </a:p>
          <a:p>
            <a:r>
              <a:rPr lang="en-US" sz="1800" dirty="0"/>
              <a:t>Run on Android devices such as tablets, mobile phones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7D1B4E-526F-72C8-2116-12BBDE60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205" y="2459356"/>
            <a:ext cx="2119958" cy="4310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07FF39-444A-286A-92DA-7ED40464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16" y="2454439"/>
            <a:ext cx="2251338" cy="4310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D462B2-2D11-04A5-57CB-22834E315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91" y="2456896"/>
            <a:ext cx="2251339" cy="43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70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41A15-E63B-97B8-59FF-3D3D4BB0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7FF5157-C1E2-AA58-264B-95ED7E9F1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8A7C944-BAA9-AF22-69ED-9456D828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11718-B171-578B-3C1E-28C4E3EA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Production statistic reports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4D3194-032B-5159-B3C7-9B147B6FC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FF2FD9-6A24-7FE3-1B14-9C3FA6A48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1153F-351F-9892-9F0B-C4E23DF6D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Production</a:t>
            </a:r>
            <a:r>
              <a:rPr lang="en-US" sz="1800" dirty="0"/>
              <a:t> </a:t>
            </a:r>
            <a:r>
              <a:rPr lang="en-US" dirty="0"/>
              <a:t>planning</a:t>
            </a:r>
            <a:r>
              <a:rPr lang="en-US" sz="1800" dirty="0"/>
              <a:t> </a:t>
            </a:r>
            <a:r>
              <a:rPr lang="en-US" dirty="0"/>
              <a:t>table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3CE7C-19A7-B730-0C9E-A6468B70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8"/>
            <a:ext cx="11180384" cy="43101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2C36B7-5A13-B914-AD13-364C9763EEA2}"/>
              </a:ext>
            </a:extLst>
          </p:cNvPr>
          <p:cNvSpPr txBox="1">
            <a:spLocks/>
          </p:cNvSpPr>
          <p:nvPr/>
        </p:nvSpPr>
        <p:spPr>
          <a:xfrm>
            <a:off x="5317390" y="678262"/>
            <a:ext cx="60076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810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03E3B5-71D0-2C75-8842-771C845D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5123BAB-529D-AA65-215A-765AF570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D5BDB59-FC35-BBB6-8A48-371CFB487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F5C4A-0FC5-38D7-6B29-C3883F12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Production statistic reports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D28A8B-3758-DB7B-DF71-9EF2AEF82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A89929-7E7C-B9E3-A826-797B54E0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1703-5307-A513-90B1-98B6C71C8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Detailed table of employee working hours by stage.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FCA4CC-A9E6-87F4-1752-91553BACC4AF}"/>
              </a:ext>
            </a:extLst>
          </p:cNvPr>
          <p:cNvSpPr txBox="1">
            <a:spLocks/>
          </p:cNvSpPr>
          <p:nvPr/>
        </p:nvSpPr>
        <p:spPr>
          <a:xfrm>
            <a:off x="5317390" y="678262"/>
            <a:ext cx="60076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A435A-F35C-DEA9-F4B5-F6A605E9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9"/>
            <a:ext cx="11167447" cy="4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F51CFB-7978-AD5C-A8F9-5E06B9861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312D50A-4350-B163-24DF-E4E40879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061C9D6-9EED-0F13-410B-19272A2E6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6D790-3DDE-D174-8654-A13EBC64C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Production statistic reports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C60ACF-C574-3A92-B8E4-55412D3E7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588D75-ED09-2F60-AC5B-0D55C194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A6950-5826-1DC0-B6AE-9E466C29D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Detailed table of machine time by stage.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8FF558-AF98-F05F-31B9-5D8A5ECD6809}"/>
              </a:ext>
            </a:extLst>
          </p:cNvPr>
          <p:cNvSpPr txBox="1">
            <a:spLocks/>
          </p:cNvSpPr>
          <p:nvPr/>
        </p:nvSpPr>
        <p:spPr>
          <a:xfrm>
            <a:off x="5317390" y="678262"/>
            <a:ext cx="60076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B481E-BAC2-0DD0-2439-D218B372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0" y="2454438"/>
            <a:ext cx="11158303" cy="420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3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2BCFD6-27E0-BF8B-3574-CF5CE7BE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7208ED8-1444-84E3-3B9A-F5D49CD77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2B99EAB-DDE6-9793-1B48-8C9D80D05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8DB59-18B4-7302-B331-50145780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Production statistic reports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A67A8B-B131-6F14-46C7-B70788817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069684-E7E2-729B-7BFC-BB02D3373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ED308-7688-1702-AB2B-B46A2F83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Detailed employee working time daily. (ISO standard)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6126CF-527B-5028-A5EF-2EEA3F67060B}"/>
              </a:ext>
            </a:extLst>
          </p:cNvPr>
          <p:cNvSpPr txBox="1">
            <a:spLocks/>
          </p:cNvSpPr>
          <p:nvPr/>
        </p:nvSpPr>
        <p:spPr>
          <a:xfrm>
            <a:off x="5317390" y="678262"/>
            <a:ext cx="60076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02AA9-B022-5B4D-9D1A-98C60EA7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9"/>
            <a:ext cx="5596251" cy="3789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ACE1A-F928-1370-4B0D-76919C1FF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667" y="2454439"/>
            <a:ext cx="5571196" cy="37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9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5478A-60FC-6611-8E52-00187475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F3C9B-21DD-1D4B-1639-065A8FD04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Production statistic reports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678FF-97AD-7D35-89D7-EC16728A0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Detailed table of mold frequency.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4DBB68-D740-39CD-7C79-D8234819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0" y="1010316"/>
            <a:ext cx="6763610" cy="514835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F7137D-4705-4333-307F-FEEB3AB0D8C9}"/>
              </a:ext>
            </a:extLst>
          </p:cNvPr>
          <p:cNvSpPr txBox="1">
            <a:spLocks/>
          </p:cNvSpPr>
          <p:nvPr/>
        </p:nvSpPr>
        <p:spPr>
          <a:xfrm>
            <a:off x="5317390" y="678262"/>
            <a:ext cx="6007608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02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CD504B3E-2155-480C-A1E5-DBFD02C5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B753A-4E5F-AC5A-0B1C-A76ECDD7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Production employee attendance</a:t>
            </a:r>
            <a:endParaRPr lang="en-US" sz="3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6158-EA18-2EF8-C040-D96D5FD54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/>
          </a:p>
          <a:p>
            <a:pPr>
              <a:lnSpc>
                <a:spcPct val="100000"/>
              </a:lnSpc>
            </a:pPr>
            <a:endParaRPr lang="en-US" sz="1000"/>
          </a:p>
          <a:p>
            <a:pPr>
              <a:lnSpc>
                <a:spcPct val="100000"/>
              </a:lnSpc>
            </a:pPr>
            <a:endParaRPr lang="en-US" sz="1000"/>
          </a:p>
          <a:p>
            <a:pPr>
              <a:lnSpc>
                <a:spcPct val="100000"/>
              </a:lnSpc>
            </a:pPr>
            <a:r>
              <a:rPr lang="en-US" sz="1000"/>
              <a:t>Based on timekeeping code.</a:t>
            </a:r>
          </a:p>
          <a:p>
            <a:pPr>
              <a:lnSpc>
                <a:spcPct val="100000"/>
              </a:lnSpc>
            </a:pPr>
            <a:r>
              <a:rPr lang="en-US" sz="1000"/>
              <a:t>To do the beginning of the working day.</a:t>
            </a:r>
          </a:p>
          <a:p>
            <a:pPr>
              <a:lnSpc>
                <a:spcPct val="100000"/>
              </a:lnSpc>
            </a:pPr>
            <a:r>
              <a:rPr lang="en-US" sz="1000"/>
              <a:t>Contains all employees of each line.</a:t>
            </a:r>
          </a:p>
          <a:p>
            <a:pPr>
              <a:lnSpc>
                <a:spcPct val="100000"/>
              </a:lnSpc>
            </a:pPr>
            <a:endParaRPr lang="en-US" sz="1000"/>
          </a:p>
          <a:p>
            <a:pPr>
              <a:lnSpc>
                <a:spcPct val="100000"/>
              </a:lnSpc>
            </a:pPr>
            <a:endParaRPr lang="en-US" sz="1000"/>
          </a:p>
          <a:p>
            <a:pPr marL="0" indent="0">
              <a:lnSpc>
                <a:spcPct val="100000"/>
              </a:lnSpc>
              <a:buNone/>
            </a:pPr>
            <a:endParaRPr lang="en-US" sz="100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E90A9CA-9889-17A5-A0C4-6241C617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10" r="26030" b="-2"/>
          <a:stretch/>
        </p:blipFill>
        <p:spPr>
          <a:xfrm>
            <a:off x="557789" y="2734055"/>
            <a:ext cx="5970830" cy="37588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27697B-8740-6F7F-D78F-FC8E213C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3006"/>
          <a:stretch/>
        </p:blipFill>
        <p:spPr>
          <a:xfrm>
            <a:off x="6607277" y="2729397"/>
            <a:ext cx="5114582" cy="37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4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F19820-6716-1FCD-4824-EF3C833AD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30D2003-D528-D515-D8BC-005468614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44EB52-8755-B1E5-D8EE-0E6551CE6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06F2B-6D42-16E0-632D-541BD87A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/>
              <a:t>Production employee attendance</a:t>
            </a:r>
            <a:endParaRPr lang="en-US" sz="32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518DB6-F6AA-F735-4EAE-797587DBD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7BCA5E-F97D-D1F9-23D3-5C5EE6F05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B237-D1D1-667B-0131-6EE77203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Employee attendance summary report</a:t>
            </a:r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23A72-F87F-7CA4-AB42-E8EEAF0A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8"/>
            <a:ext cx="11167447" cy="42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6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C996A2-1CF3-4346-F658-DDABE93BC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C8354-6B6A-6111-ED25-9BE2B23C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US" sz="3200"/>
              <a:t>HR Online leave management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B863-E5E7-3AEE-B396-F30F789E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800"/>
          </a:p>
          <a:p>
            <a:pPr>
              <a:lnSpc>
                <a:spcPct val="100000"/>
              </a:lnSpc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Online leave application</a:t>
            </a:r>
          </a:p>
          <a:p>
            <a:pPr>
              <a:lnSpc>
                <a:spcPct val="100000"/>
              </a:lnSpc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5B570E-03C7-0421-E941-5F78066E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75319"/>
            <a:ext cx="4493797" cy="4269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4B74B-CB52-C6C2-7E5E-439794B8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61" y="2464880"/>
            <a:ext cx="4011623" cy="42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46E89-4AFE-60FD-46DC-AFC39C0E9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6B5C0AB-BCBD-016F-01C3-F81139AE6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7054513-BC36-7CED-BBF7-A84EE3C35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7FF0D-FB14-F6CC-7571-FEAADD826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HR Online leave management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08B0881-074C-409B-8DBA-830B3F35A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B8852B-F4A7-6338-4231-A539AC82A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6081A-7363-E862-6751-4F48E586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Leave management functions on </a:t>
            </a:r>
            <a:r>
              <a:rPr lang="en-US" dirty="0" err="1"/>
              <a:t>eMes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9CC39-61DA-1BD0-F7F2-82FB9C0D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41"/>
            <a:ext cx="11167447" cy="42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7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08BF-AD76-5799-0AE5-486800BD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601734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report of each production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A556-39CF-49F3-7F71-33714251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71" y="2035277"/>
            <a:ext cx="11169445" cy="449334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2BCDB-9C38-31F7-7D99-80F1CFCAD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1" y="2035278"/>
            <a:ext cx="8603226" cy="44933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575671-FB11-6D7B-A3C3-CB8EF6B2C771}"/>
              </a:ext>
            </a:extLst>
          </p:cNvPr>
          <p:cNvSpPr txBox="1">
            <a:spLocks/>
          </p:cNvSpPr>
          <p:nvPr/>
        </p:nvSpPr>
        <p:spPr>
          <a:xfrm>
            <a:off x="1115568" y="1150374"/>
            <a:ext cx="10168128" cy="601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dirty="0"/>
              <a:t>WH A line is an example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0B535C-DAA1-9387-8447-3AA0FDCC7FA9}"/>
              </a:ext>
            </a:extLst>
          </p:cNvPr>
          <p:cNvSpPr txBox="1">
            <a:spLocks/>
          </p:cNvSpPr>
          <p:nvPr/>
        </p:nvSpPr>
        <p:spPr>
          <a:xfrm>
            <a:off x="9173497" y="2052975"/>
            <a:ext cx="2566219" cy="4475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Dashboard display for each line based on login user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 Real-time data by week, month, and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Contains quantity, productivity, attendance, scrap, yield, </a:t>
            </a:r>
            <a:r>
              <a:rPr lang="en-US" sz="2000" b="0" dirty="0" err="1"/>
              <a:t>otd</a:t>
            </a:r>
            <a:r>
              <a:rPr lang="en-US" sz="2000" b="0" dirty="0"/>
              <a:t>, rate completion W.O charts.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823104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59350-21EB-B54F-B607-2F1297DD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F7261B0-5B12-C6F5-597B-FA31D34A9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0EBB932-42FD-20F2-32CC-71C525717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9034D-66BD-5BBD-81E8-4BF9D9A9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HR Online leave management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BBF61-5AB3-D4C1-98E0-585C93BF9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08D5C1-B86E-4EDB-0FF2-FC3F67A0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6DB0E-1CE4-290B-9BE8-5C0F2AA11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Leave tracking form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6820F-1115-08E4-9B24-7C944631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9"/>
            <a:ext cx="11167447" cy="39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3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D1E0F8-7284-124C-2873-B34A780F4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17B77-80D7-D2EE-6301-D68F3AA8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538728" cy="1536192"/>
          </a:xfrm>
        </p:spPr>
        <p:txBody>
          <a:bodyPr>
            <a:normAutofit/>
          </a:bodyPr>
          <a:lstStyle/>
          <a:p>
            <a:r>
              <a:rPr lang="en-US" sz="3200" dirty="0"/>
              <a:t>QA statistics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01662CA-E942-B287-142C-DD8513A3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07" b="9325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8EF1-53B0-B81E-5CA6-5A04F1FF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95466"/>
            <a:ext cx="6007608" cy="1536192"/>
          </a:xfrm>
        </p:spPr>
        <p:txBody>
          <a:bodyPr anchor="ctr">
            <a:normAutofit fontScale="70000" lnSpcReduction="20000"/>
          </a:bodyPr>
          <a:lstStyle/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External Inspection:</a:t>
            </a:r>
          </a:p>
          <a:p>
            <a:pPr>
              <a:buFontTx/>
              <a:buChar char="-"/>
            </a:pPr>
            <a:r>
              <a:rPr lang="en-US" sz="1800" dirty="0"/>
              <a:t>By stage: template quantity, inspection result, inspection time</a:t>
            </a:r>
          </a:p>
          <a:p>
            <a:pPr>
              <a:buFontTx/>
              <a:buChar char="-"/>
            </a:pPr>
            <a:r>
              <a:rPr lang="en-US" sz="1800" dirty="0"/>
              <a:t>Defect: defect quantity on each stage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966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DF4D3-8A31-66CD-0721-2BD260837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857F4-EC53-E7C9-FB46-79025D36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537285" cy="1535865"/>
          </a:xfrm>
        </p:spPr>
        <p:txBody>
          <a:bodyPr>
            <a:normAutofit/>
          </a:bodyPr>
          <a:lstStyle/>
          <a:p>
            <a:r>
              <a:rPr lang="en-US" sz="3200" dirty="0"/>
              <a:t>QA statistics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E5183-3545-C9F6-2AB9-D74D9FD79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641850"/>
            <a:ext cx="6002636" cy="1535865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/>
              <a:t>Dim function: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100" dirty="0"/>
              <a:t>By stage: inspection list, min standard, max standard, real inspection, inspection time, measuring device, measuring tool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US" sz="1100" dirty="0"/>
              <a:t>Defect: defect quantity on each stage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8B6E8-53E2-C1C8-BF1C-18C9D34F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53" r="1" b="24794"/>
          <a:stretch/>
        </p:blipFill>
        <p:spPr>
          <a:xfrm>
            <a:off x="554416" y="2490853"/>
            <a:ext cx="11167447" cy="41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08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7D1A9E-9E97-2CEC-9CFC-B315000D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52BF5-0C08-79F6-609F-2D4ADE8A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Report system to export excel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9867-0AE7-49B7-EAD5-3B1013A5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Contains:</a:t>
            </a:r>
          </a:p>
          <a:p>
            <a:pPr>
              <a:buFontTx/>
              <a:buChar char="-"/>
            </a:pPr>
            <a:r>
              <a:rPr lang="en-US" sz="1700" dirty="0"/>
              <a:t>Reports of production: scrap, wipe, attendance, ordering the meals…</a:t>
            </a:r>
          </a:p>
          <a:p>
            <a:pPr>
              <a:buFontTx/>
              <a:buChar char="-"/>
            </a:pPr>
            <a:r>
              <a:rPr lang="en-US" sz="1700" dirty="0"/>
              <a:t>Reports of planning: check full-kit material</a:t>
            </a:r>
          </a:p>
          <a:p>
            <a:pPr>
              <a:buFontTx/>
              <a:buChar char="-"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6A55B1-D747-504A-FF48-E2AE93E37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90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010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7CA46-2BD0-921F-EF68-7548A7D40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A70B64D-D9AE-945E-E607-FB899E95F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40C35D1-4675-6B65-CF4A-EBD806CBD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68DD9-F9C7-A483-1BDD-C613872E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Report system to export excel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2E8E0D0-AC6D-EA0A-7345-DC727F96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05364D-75E8-FB4B-BA26-7764C083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C0C72-F2DC-A674-A264-92D772C59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Some examples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9BD73-E36C-8AF7-F80D-AFCA1F0A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66382"/>
            <a:ext cx="11167447" cy="41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19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19FE2-9F13-D10A-17FD-A2FC67E9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0BDD273-3B43-072F-09BA-7A689F779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DDB339D-D24D-79A7-AD22-F3AAF2AC3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65F1B-3482-06E5-0583-B40FB24C4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Report system to export excel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53A6B7D-0EBC-5A68-4FC5-51DE81B0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63C7BA-083B-518A-CDE9-536248504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0B57-CACC-324F-0FAE-4DBD8E52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Some examples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B219A-2063-7868-0B0A-65DF10CD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8"/>
            <a:ext cx="11167447" cy="42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0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8734D-C218-747D-53CA-3F047B2A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7159E81-0B02-EEAF-8B92-7671B24D1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2881486-8D97-EEB2-8F9F-0B9EA60F9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B8B64-FC4E-57BF-2D76-7F295010D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Report system to export excel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8BFCEB-7D26-B3B4-CA16-3F379D34F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A2914F0-E13E-725A-5481-FE7A747C6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BCDCB-6717-DDA0-4C93-24F1B57E8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10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Some examples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F2F57-DDAA-3E67-90EF-F3B19B942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454439"/>
            <a:ext cx="11167447" cy="42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8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704FFB-9DF1-EC71-5BA0-DA8E4855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910F3-2E95-F153-7C47-24460DDB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Dashboard report automatically sent via email daily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37FC64-0741-307C-6BCF-EE23D8EB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" y="1908018"/>
            <a:ext cx="11097349" cy="47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3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5A2E-92BA-36E3-A5DA-797BE447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42E73A-AC59-91C3-4054-4C29DB71A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88" y="2033102"/>
            <a:ext cx="11169650" cy="473489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5F9E7A-4C65-5AB4-3FFF-58E95C241D11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I. Employee working time: worktime, overtime, sub-job, loss time, rework time, sorting time. </a:t>
            </a:r>
          </a:p>
        </p:txBody>
      </p:sp>
    </p:spTree>
    <p:extLst>
      <p:ext uri="{BB962C8B-B14F-4D97-AF65-F5344CB8AC3E}">
        <p14:creationId xmlns:p14="http://schemas.microsoft.com/office/powerpoint/2010/main" val="321356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43C5-4B35-21E8-9627-6682EC7AD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34B6-F408-BB68-921A-B5F7811F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7E6070-13CF-9D8F-0145-47889AD661CF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II. Defect: FQC quantity, previous FQC quantity, …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18CDD-34DF-C576-0683-A044CA480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" y="2015613"/>
            <a:ext cx="11179276" cy="470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5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22D98-58C8-6EC4-F5EF-9F3550181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0721-CBF3-D5A9-4C7D-533510A6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F3009E-23EB-285E-3FBD-2F0AD7CD551A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III. Machine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E78EA-A56A-8749-0A33-B813F2A2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8" y="2015613"/>
            <a:ext cx="11169444" cy="47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B8F59-F261-AE3A-9C1C-E7572F98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029A-0CD8-517A-7D1A-EA81CFB0F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1265BF-50C0-6531-58D1-1D5C2083EA9F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IV. Sub-job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0DB0C-F527-D64D-17A4-F5A117EC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5" y="2015613"/>
            <a:ext cx="11179277" cy="46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7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D50A2-691C-188F-6E97-D6656A5D2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F3D6-5609-B6DF-F4C3-B6C4D4F7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E17508-1B41-C22E-EA0F-1E4499F74EE5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V. Scan QR Code Data: check-in time, and check-out time for each stage of W.O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8D380-4CD7-C1E4-49A5-4B94731E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2015614"/>
            <a:ext cx="11169443" cy="46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0C0B8-CD4A-5F46-5596-024580C6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879F-882A-6786-3D6D-DA724DDE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97" y="132734"/>
            <a:ext cx="10168128" cy="57223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statistics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3020DF-AF05-F2A0-54A8-39DC6ECC7376}"/>
              </a:ext>
            </a:extLst>
          </p:cNvPr>
          <p:cNvSpPr txBox="1">
            <a:spLocks/>
          </p:cNvSpPr>
          <p:nvPr/>
        </p:nvSpPr>
        <p:spPr>
          <a:xfrm>
            <a:off x="668593" y="1209369"/>
            <a:ext cx="11061289" cy="806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/>
              <a:t>VI. Mold, Jig frequency statistic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8D520-D2D7-949E-F83A-6800341F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" y="2015613"/>
            <a:ext cx="11179276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07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31B30"/>
      </a:dk2>
      <a:lt2>
        <a:srgbClr val="F0F3F2"/>
      </a:lt2>
      <a:accent1>
        <a:srgbClr val="C34D74"/>
      </a:accent1>
      <a:accent2>
        <a:srgbClr val="B13B93"/>
      </a:accent2>
      <a:accent3>
        <a:srgbClr val="B04DC3"/>
      </a:accent3>
      <a:accent4>
        <a:srgbClr val="6D3BB1"/>
      </a:accent4>
      <a:accent5>
        <a:srgbClr val="4D4DC3"/>
      </a:accent5>
      <a:accent6>
        <a:srgbClr val="3B6CB1"/>
      </a:accent6>
      <a:hlink>
        <a:srgbClr val="6C5AC8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388</Words>
  <Application>Microsoft Office PowerPoint</Application>
  <PresentationFormat>Widescreen</PresentationFormat>
  <Paragraphs>137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Neue Haas Grotesk Text Pro</vt:lpstr>
      <vt:lpstr>AccentBoxVTI</vt:lpstr>
      <vt:lpstr>eMes Functions and Reports</vt:lpstr>
      <vt:lpstr>Dashboard report of each production line</vt:lpstr>
      <vt:lpstr>Dashboard report automatically sent via email daily</vt:lpstr>
      <vt:lpstr>Production statistics </vt:lpstr>
      <vt:lpstr>Production statistics </vt:lpstr>
      <vt:lpstr>Production statistics </vt:lpstr>
      <vt:lpstr>Production statistics </vt:lpstr>
      <vt:lpstr>Production statistics </vt:lpstr>
      <vt:lpstr>Production statistics </vt:lpstr>
      <vt:lpstr>Production Scan QR Code App</vt:lpstr>
      <vt:lpstr>Production statistic reports </vt:lpstr>
      <vt:lpstr>Production statistic reports </vt:lpstr>
      <vt:lpstr>Production statistic reports </vt:lpstr>
      <vt:lpstr>Production statistic reports </vt:lpstr>
      <vt:lpstr>Production statistic reports </vt:lpstr>
      <vt:lpstr>Production employee attendance</vt:lpstr>
      <vt:lpstr>Production employee attendance</vt:lpstr>
      <vt:lpstr>HR Online leave management</vt:lpstr>
      <vt:lpstr>HR Online leave management</vt:lpstr>
      <vt:lpstr>HR Online leave management</vt:lpstr>
      <vt:lpstr>QA statistics</vt:lpstr>
      <vt:lpstr>QA statistics</vt:lpstr>
      <vt:lpstr>Report system to export excel</vt:lpstr>
      <vt:lpstr>Report system to export excel</vt:lpstr>
      <vt:lpstr>Report system to export excel</vt:lpstr>
      <vt:lpstr>Report system to export excel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Anh Le</dc:creator>
  <cp:lastModifiedBy>Anh Le</cp:lastModifiedBy>
  <cp:revision>20</cp:revision>
  <dcterms:created xsi:type="dcterms:W3CDTF">2024-10-17T01:05:58Z</dcterms:created>
  <dcterms:modified xsi:type="dcterms:W3CDTF">2024-10-17T04:10:22Z</dcterms:modified>
</cp:coreProperties>
</file>